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32C4-E2E9-41AE-968D-8987DDA8666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F9AD-CF47-4D8E-ACBB-6BFFEA21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32C4-E2E9-41AE-968D-8987DDA8666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F9AD-CF47-4D8E-ACBB-6BFFEA21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0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32C4-E2E9-41AE-968D-8987DDA8666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F9AD-CF47-4D8E-ACBB-6BFFEA21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32C4-E2E9-41AE-968D-8987DDA8666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F9AD-CF47-4D8E-ACBB-6BFFEA21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5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32C4-E2E9-41AE-968D-8987DDA8666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F9AD-CF47-4D8E-ACBB-6BFFEA21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8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32C4-E2E9-41AE-968D-8987DDA8666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F9AD-CF47-4D8E-ACBB-6BFFEA21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1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32C4-E2E9-41AE-968D-8987DDA8666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F9AD-CF47-4D8E-ACBB-6BFFEA21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59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32C4-E2E9-41AE-968D-8987DDA8666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F9AD-CF47-4D8E-ACBB-6BFFEA21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2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32C4-E2E9-41AE-968D-8987DDA8666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F9AD-CF47-4D8E-ACBB-6BFFEA21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5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32C4-E2E9-41AE-968D-8987DDA8666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F9AD-CF47-4D8E-ACBB-6BFFEA21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6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32C4-E2E9-41AE-968D-8987DDA8666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F9AD-CF47-4D8E-ACBB-6BFFEA21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5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132C4-E2E9-41AE-968D-8987DDA8666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DF9AD-CF47-4D8E-ACBB-6BFFEA21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8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Sample Reviewer Questions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Program Review Meetings</a:t>
            </a:r>
          </a:p>
        </p:txBody>
      </p:sp>
    </p:spTree>
    <p:extLst>
      <p:ext uri="{BB962C8B-B14F-4D97-AF65-F5344CB8AC3E}">
        <p14:creationId xmlns:p14="http://schemas.microsoft.com/office/powerpoint/2010/main" val="399794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Provost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is your background?</a:t>
            </a:r>
          </a:p>
          <a:p>
            <a:r>
              <a:rPr lang="en-US" dirty="0"/>
              <a:t>Describe your university’s organization and governance with respect to academic affairs.</a:t>
            </a:r>
          </a:p>
          <a:p>
            <a:r>
              <a:rPr lang="en-US" dirty="0"/>
              <a:t>What are the major issues at SIUC over the last three years?  </a:t>
            </a:r>
          </a:p>
          <a:p>
            <a:r>
              <a:rPr lang="en-US" dirty="0"/>
              <a:t>What is your view of the role of the college (of program under review) and the program (under review) in meeting the mission of SIUC?</a:t>
            </a:r>
          </a:p>
          <a:p>
            <a:r>
              <a:rPr lang="en-US" dirty="0"/>
              <a:t>What are the major challenges to the university, and along these same lines, the program (under review)?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How is strategic hiring of faculty determined? </a:t>
            </a:r>
          </a:p>
          <a:p>
            <a:r>
              <a:rPr lang="en-US" dirty="0"/>
              <a:t>Describe the student support services that are offered by the university.</a:t>
            </a:r>
          </a:p>
          <a:p>
            <a:r>
              <a:rPr lang="en-US" dirty="0"/>
              <a:t>How does the campus audit pre-</a:t>
            </a:r>
            <a:r>
              <a:rPr lang="en-US" dirty="0" err="1"/>
              <a:t>reqs</a:t>
            </a:r>
            <a:r>
              <a:rPr lang="en-US" dirty="0"/>
              <a:t> and degree completion?</a:t>
            </a:r>
          </a:p>
          <a:p>
            <a:r>
              <a:rPr lang="en-US" dirty="0"/>
              <a:t>Describe the Provost’s role in assuring assessment and continuous improvement in all academic programs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1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Vice Chancellor for Research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is your background?</a:t>
            </a:r>
          </a:p>
          <a:p>
            <a:r>
              <a:rPr lang="en-US" dirty="0"/>
              <a:t>Describe the organization of the VCR office.</a:t>
            </a:r>
          </a:p>
          <a:p>
            <a:r>
              <a:rPr lang="en-US" dirty="0"/>
              <a:t>What are the major challenges and opportunities for growth of the college?  </a:t>
            </a:r>
          </a:p>
          <a:p>
            <a:r>
              <a:rPr lang="en-US" dirty="0"/>
              <a:t>What are the major challenges and opportunity for growth of the program(s) under review?</a:t>
            </a:r>
          </a:p>
          <a:p>
            <a:r>
              <a:rPr lang="en-US" dirty="0"/>
              <a:t>Describe major initiatives of the VCR office (note whether these include the program under review).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Can you recommend new directions or initiatives at the state or national level that the program faculty should consider?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57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Dean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is your background?</a:t>
            </a:r>
          </a:p>
          <a:p>
            <a:r>
              <a:rPr lang="en-US" dirty="0"/>
              <a:t>Describe your college organization and governance.</a:t>
            </a:r>
          </a:p>
          <a:p>
            <a:r>
              <a:rPr lang="en-US" dirty="0"/>
              <a:t>What are the major challenges and opportunities for growth of the college?  </a:t>
            </a:r>
          </a:p>
          <a:p>
            <a:r>
              <a:rPr lang="en-US" dirty="0"/>
              <a:t>What are the major challenges and opportunity for growth of the program(s) under review?</a:t>
            </a:r>
          </a:p>
          <a:p>
            <a:r>
              <a:rPr lang="en-US" dirty="0"/>
              <a:t>Describe the student support services that are offered by the college.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Are there major scholarships offered to students?  Do students in the college participate in the Honors Program?</a:t>
            </a:r>
          </a:p>
          <a:p>
            <a:r>
              <a:rPr lang="en-US" dirty="0"/>
              <a:t>Does the college have an advisory board?  How does it support academic programs?</a:t>
            </a:r>
          </a:p>
          <a:p>
            <a:r>
              <a:rPr lang="en-US" dirty="0"/>
              <a:t>How is the college involved in assessment and continuous improvement of programs?</a:t>
            </a:r>
          </a:p>
          <a:p>
            <a:r>
              <a:rPr lang="en-US" dirty="0"/>
              <a:t>Can you cite changes that have been done at the college level as a result of assessment?  Have these changes been successful?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63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Director of Extended Campus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What is your background?</a:t>
            </a:r>
          </a:p>
          <a:p>
            <a:r>
              <a:rPr lang="en-US" dirty="0"/>
              <a:t>Describe the scope and organization of your unit.</a:t>
            </a:r>
          </a:p>
          <a:p>
            <a:r>
              <a:rPr lang="en-US" dirty="0"/>
              <a:t>What are the major challenges and opportunities for growth for Extended Campus?</a:t>
            </a:r>
          </a:p>
          <a:p>
            <a:r>
              <a:rPr lang="en-US" dirty="0"/>
              <a:t>How is the program (under review) served by Extended Campus (on-line course, on-line degrees, off-campus programs)?</a:t>
            </a:r>
          </a:p>
          <a:p>
            <a:r>
              <a:rPr lang="en-US" dirty="0"/>
              <a:t>How do you assure that student learning off-campus is equivalent to on-campus? (if applicable)</a:t>
            </a:r>
          </a:p>
          <a:p>
            <a:r>
              <a:rPr lang="en-US" dirty="0"/>
              <a:t>How do you assure that student learning on-line is equivalent to face-to-face? (if applicable)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Does your office provide support for developing on-line or off-campus courses or programs?</a:t>
            </a:r>
          </a:p>
          <a:p>
            <a:r>
              <a:rPr lang="en-US" dirty="0"/>
              <a:t>Describe the student support services that are offered to students that are enrolled on-line or off-campus (including advisement, handling student complaints). </a:t>
            </a:r>
          </a:p>
          <a:p>
            <a:r>
              <a:rPr lang="en-US" dirty="0"/>
              <a:t>What is the process of assuring faculty qualification on off-campus sites? (if applicable)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76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do you see as the major strengths and opportunities for your program?</a:t>
            </a:r>
          </a:p>
          <a:p>
            <a:r>
              <a:rPr lang="en-US" dirty="0"/>
              <a:t>Are there hands-on opportunities for learning (lab, studios, internships, clinical, research)?</a:t>
            </a:r>
          </a:p>
          <a:p>
            <a:r>
              <a:rPr lang="en-US" dirty="0"/>
              <a:t>Describe student support at the program, college, and university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Are you involved in co-curricular activities, and which ones?</a:t>
            </a:r>
          </a:p>
          <a:p>
            <a:r>
              <a:rPr lang="en-US" dirty="0"/>
              <a:t>Have you been involved in any regional/state/national/inter-national competitions or professional conferences?</a:t>
            </a:r>
          </a:p>
          <a:p>
            <a:r>
              <a:rPr lang="en-US" dirty="0"/>
              <a:t>In what ways does your program promote student learning and success?</a:t>
            </a:r>
          </a:p>
        </p:txBody>
      </p:sp>
    </p:spTree>
    <p:extLst>
      <p:ext uri="{BB962C8B-B14F-4D97-AF65-F5344CB8AC3E}">
        <p14:creationId xmlns:p14="http://schemas.microsoft.com/office/powerpoint/2010/main" val="233862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4535</TotalTime>
  <Words>576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Sample Reviewer Questions</vt:lpstr>
      <vt:lpstr>Provost Meeting</vt:lpstr>
      <vt:lpstr>Vice Chancellor for Research Meeting</vt:lpstr>
      <vt:lpstr>Dean Meeting</vt:lpstr>
      <vt:lpstr>Executive Director of Extended Campus Meeting</vt:lpstr>
      <vt:lpstr>Students</vt:lpstr>
    </vt:vector>
  </TitlesOfParts>
  <Company>Southern Illinois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Lizette R. Chevalier</dc:creator>
  <cp:lastModifiedBy>Julie Lindsey</cp:lastModifiedBy>
  <cp:revision>13</cp:revision>
  <cp:lastPrinted>2019-02-07T13:44:22Z</cp:lastPrinted>
  <dcterms:created xsi:type="dcterms:W3CDTF">2019-02-06T15:51:54Z</dcterms:created>
  <dcterms:modified xsi:type="dcterms:W3CDTF">2023-03-22T19:46:33Z</dcterms:modified>
</cp:coreProperties>
</file>